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578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075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645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97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175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929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800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504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69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408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958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FD592-B4CA-4665-896C-A936E3CC1487}" type="datetimeFigureOut">
              <a:rPr lang="ko-KR" altLang="en-US" smtClean="0"/>
              <a:t>2024-08-31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7717F-1FB0-450F-80F6-10191B51B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880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8CB0B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65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11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와이드스크린</PresentationFormat>
  <Paragraphs>0</Paragraphs>
  <Slides>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admin</cp:lastModifiedBy>
  <cp:revision>2</cp:revision>
  <dcterms:created xsi:type="dcterms:W3CDTF">2024-08-31T05:19:58Z</dcterms:created>
  <dcterms:modified xsi:type="dcterms:W3CDTF">2024-08-31T05:24:38Z</dcterms:modified>
</cp:coreProperties>
</file>

<file path=docProps/thumbnail.jpeg>
</file>